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6" r:id="rId2"/>
    <p:sldId id="285" r:id="rId3"/>
    <p:sldId id="266" r:id="rId4"/>
    <p:sldId id="267" r:id="rId5"/>
    <p:sldId id="268" r:id="rId6"/>
    <p:sldId id="269" r:id="rId7"/>
    <p:sldId id="261" r:id="rId8"/>
    <p:sldId id="262" r:id="rId9"/>
    <p:sldId id="263" r:id="rId10"/>
    <p:sldId id="264" r:id="rId11"/>
    <p:sldId id="265" r:id="rId12"/>
    <p:sldId id="270" r:id="rId13"/>
    <p:sldId id="273" r:id="rId14"/>
    <p:sldId id="274" r:id="rId15"/>
    <p:sldId id="275" r:id="rId16"/>
    <p:sldId id="276" r:id="rId17"/>
    <p:sldId id="271" r:id="rId18"/>
    <p:sldId id="277" r:id="rId19"/>
    <p:sldId id="278" r:id="rId20"/>
    <p:sldId id="279" r:id="rId21"/>
    <p:sldId id="280" r:id="rId22"/>
    <p:sldId id="272" r:id="rId23"/>
    <p:sldId id="281" r:id="rId24"/>
    <p:sldId id="282" r:id="rId25"/>
    <p:sldId id="283" r:id="rId26"/>
    <p:sldId id="284" r:id="rId27"/>
  </p:sldIdLst>
  <p:sldSz cx="691197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D2FF"/>
    <a:srgbClr val="00ADEA"/>
    <a:srgbClr val="7EAD5B"/>
    <a:srgbClr val="EBCE1D"/>
    <a:srgbClr val="E7E221"/>
    <a:srgbClr val="EC2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01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398" y="1122363"/>
            <a:ext cx="5875179" cy="2387600"/>
          </a:xfrm>
        </p:spPr>
        <p:txBody>
          <a:bodyPr anchor="b"/>
          <a:lstStyle>
            <a:lvl1pPr algn="ctr">
              <a:defRPr sz="453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997" y="3602038"/>
            <a:ext cx="5183981" cy="1655762"/>
          </a:xfrm>
        </p:spPr>
        <p:txBody>
          <a:bodyPr/>
          <a:lstStyle>
            <a:lvl1pPr marL="0" indent="0" algn="ctr">
              <a:buNone/>
              <a:defRPr sz="1814"/>
            </a:lvl1pPr>
            <a:lvl2pPr marL="345597" indent="0" algn="ctr">
              <a:buNone/>
              <a:defRPr sz="1512"/>
            </a:lvl2pPr>
            <a:lvl3pPr marL="691195" indent="0" algn="ctr">
              <a:buNone/>
              <a:defRPr sz="1361"/>
            </a:lvl3pPr>
            <a:lvl4pPr marL="1036792" indent="0" algn="ctr">
              <a:buNone/>
              <a:defRPr sz="1209"/>
            </a:lvl4pPr>
            <a:lvl5pPr marL="1382390" indent="0" algn="ctr">
              <a:buNone/>
              <a:defRPr sz="1209"/>
            </a:lvl5pPr>
            <a:lvl6pPr marL="1727987" indent="0" algn="ctr">
              <a:buNone/>
              <a:defRPr sz="1209"/>
            </a:lvl6pPr>
            <a:lvl7pPr marL="2073585" indent="0" algn="ctr">
              <a:buNone/>
              <a:defRPr sz="1209"/>
            </a:lvl7pPr>
            <a:lvl8pPr marL="2419182" indent="0" algn="ctr">
              <a:buNone/>
              <a:defRPr sz="1209"/>
            </a:lvl8pPr>
            <a:lvl9pPr marL="2764780" indent="0" algn="ctr">
              <a:buNone/>
              <a:defRPr sz="1209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72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30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46382" y="365125"/>
            <a:ext cx="149039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199" y="365125"/>
            <a:ext cx="4384784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39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99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99" y="1709740"/>
            <a:ext cx="5961578" cy="2852737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599" y="4589465"/>
            <a:ext cx="5961578" cy="1500187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/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73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198" y="1825625"/>
            <a:ext cx="2937589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9188" y="1825625"/>
            <a:ext cx="2937589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66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365127"/>
            <a:ext cx="5961578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099" y="1681163"/>
            <a:ext cx="2924089" cy="823912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9" y="2505075"/>
            <a:ext cx="2924089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99188" y="1681163"/>
            <a:ext cx="2938490" cy="823912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9188" y="2505075"/>
            <a:ext cx="293849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765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80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43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8" y="457200"/>
            <a:ext cx="2229292" cy="1600200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8490" y="987427"/>
            <a:ext cx="3499187" cy="4873625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8" y="2057400"/>
            <a:ext cx="2229292" cy="3811588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15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8" y="457200"/>
            <a:ext cx="2229292" cy="1600200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38490" y="987427"/>
            <a:ext cx="3499187" cy="4873625"/>
          </a:xfrm>
        </p:spPr>
        <p:txBody>
          <a:bodyPr anchor="t"/>
          <a:lstStyle>
            <a:lvl1pPr marL="0" indent="0">
              <a:buNone/>
              <a:defRPr sz="2419"/>
            </a:lvl1pPr>
            <a:lvl2pPr marL="345597" indent="0">
              <a:buNone/>
              <a:defRPr sz="2117"/>
            </a:lvl2pPr>
            <a:lvl3pPr marL="691195" indent="0">
              <a:buNone/>
              <a:defRPr sz="1814"/>
            </a:lvl3pPr>
            <a:lvl4pPr marL="1036792" indent="0">
              <a:buNone/>
              <a:defRPr sz="1512"/>
            </a:lvl4pPr>
            <a:lvl5pPr marL="1382390" indent="0">
              <a:buNone/>
              <a:defRPr sz="1512"/>
            </a:lvl5pPr>
            <a:lvl6pPr marL="1727987" indent="0">
              <a:buNone/>
              <a:defRPr sz="1512"/>
            </a:lvl6pPr>
            <a:lvl7pPr marL="2073585" indent="0">
              <a:buNone/>
              <a:defRPr sz="1512"/>
            </a:lvl7pPr>
            <a:lvl8pPr marL="2419182" indent="0">
              <a:buNone/>
              <a:defRPr sz="1512"/>
            </a:lvl8pPr>
            <a:lvl9pPr marL="2764780" indent="0">
              <a:buNone/>
              <a:defRPr sz="1512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8" y="2057400"/>
            <a:ext cx="2229292" cy="3811588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15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199" y="365127"/>
            <a:ext cx="59615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199" y="1825625"/>
            <a:ext cx="59615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198" y="6356352"/>
            <a:ext cx="15551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5295-65D9-4BA6-B6C6-AFED3F2C9366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9592" y="6356352"/>
            <a:ext cx="2332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1583" y="6356352"/>
            <a:ext cx="15551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6EA2C-B357-410A-AA9E-08BC8BEA35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12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91195" rtl="0" eaLnBrk="1" latinLnBrk="0" hangingPunct="1">
        <a:lnSpc>
          <a:spcPct val="90000"/>
        </a:lnSpc>
        <a:spcBef>
          <a:spcPct val="0"/>
        </a:spcBef>
        <a:buNone/>
        <a:defRPr sz="33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2799" indent="-172799" algn="l" defTabSz="691195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1pPr>
      <a:lvl2pPr marL="518396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2pPr>
      <a:lvl3pPr marL="863994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209591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4pPr>
      <a:lvl5pPr marL="1555189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5pPr>
      <a:lvl6pPr marL="1900786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6pPr>
      <a:lvl7pPr marL="2246384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7pPr>
      <a:lvl8pPr marL="2591981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8pPr>
      <a:lvl9pPr marL="2937579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1pPr>
      <a:lvl2pPr marL="345597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91195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3pPr>
      <a:lvl4pPr marL="1036792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4pPr>
      <a:lvl5pPr marL="1382390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5pPr>
      <a:lvl6pPr marL="1727987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6pPr>
      <a:lvl7pPr marL="2073585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7pPr>
      <a:lvl8pPr marL="2419182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8pPr>
      <a:lvl9pPr marL="2764780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8E6752C-EF36-4028-8E5F-A17610788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"/>
            <a:ext cx="6911975" cy="68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9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762E00B-1690-4C88-A8D5-E6B0866D162A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70E600B-BF6C-4470-93E3-09C80A14B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3B1FAB1-3B70-4703-9817-0136F9F5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228" y="1455746"/>
              <a:ext cx="2312013" cy="2242016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8AF23E4-57CB-4AF7-960A-226CE948C3ED}"/>
                </a:ext>
              </a:extLst>
            </p:cNvPr>
            <p:cNvSpPr/>
            <p:nvPr/>
          </p:nvSpPr>
          <p:spPr>
            <a:xfrm>
              <a:off x="26366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65151754-E176-47B6-8680-E8F75C15F0ED}"/>
                </a:ext>
              </a:extLst>
            </p:cNvPr>
            <p:cNvSpPr/>
            <p:nvPr/>
          </p:nvSpPr>
          <p:spPr>
            <a:xfrm>
              <a:off x="263660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16668B9-037B-47FC-9851-6CC2A95E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677" y="3818374"/>
              <a:ext cx="2312013" cy="2242016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74F195E-679E-4B6C-8E6F-F2F8BD77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4914" y="892896"/>
              <a:ext cx="2312013" cy="2242016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0A4616D-8BE8-441E-8E42-010A4D3C8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5910" y="3600160"/>
              <a:ext cx="2312013" cy="2242016"/>
            </a:xfrm>
            <a:prstGeom prst="rect">
              <a:avLst/>
            </a:prstGeom>
          </p:spPr>
        </p:pic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8A50737-5355-44D7-8037-8C98539C743F}"/>
                </a:ext>
              </a:extLst>
            </p:cNvPr>
            <p:cNvSpPr/>
            <p:nvPr/>
          </p:nvSpPr>
          <p:spPr>
            <a:xfrm>
              <a:off x="5565619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27CAF8F-6D93-46B4-A488-79622B4BCF03}"/>
                </a:ext>
              </a:extLst>
            </p:cNvPr>
            <p:cNvSpPr/>
            <p:nvPr/>
          </p:nvSpPr>
          <p:spPr>
            <a:xfrm>
              <a:off x="556562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03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E581C6A7-73C3-4209-856A-9F687EFB59E3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E232632-D20E-4864-A070-AF14032C2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8AF23E4-57CB-4AF7-960A-226CE948C3ED}"/>
                </a:ext>
              </a:extLst>
            </p:cNvPr>
            <p:cNvSpPr/>
            <p:nvPr/>
          </p:nvSpPr>
          <p:spPr>
            <a:xfrm>
              <a:off x="26366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7FB1542-09E3-4E57-B122-D6F0E0920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7164" y="4423563"/>
              <a:ext cx="1969653" cy="1910021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27638D98-3CD4-437F-9132-1F54EB7C8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89" y="1462755"/>
              <a:ext cx="1969653" cy="1910021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075A1A7-0394-4D45-AA6C-2692FB0F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6224" y="4601386"/>
              <a:ext cx="1969653" cy="1910021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3B1FAB1-3B70-4703-9817-0136F9F5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5492" y="2513542"/>
              <a:ext cx="1969653" cy="1910021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E0E703AD-F432-4520-890B-E2730A9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352" y="727873"/>
              <a:ext cx="1969653" cy="1910021"/>
            </a:xfrm>
            <a:prstGeom prst="rect">
              <a:avLst/>
            </a:prstGeom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DFCCBE82-1214-46AF-8EA6-50E7378AB91B}"/>
                </a:ext>
              </a:extLst>
            </p:cNvPr>
            <p:cNvSpPr/>
            <p:nvPr/>
          </p:nvSpPr>
          <p:spPr>
            <a:xfrm>
              <a:off x="263660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0852AD4-C8B3-427C-B13A-1F6DC956F977}"/>
                </a:ext>
              </a:extLst>
            </p:cNvPr>
            <p:cNvSpPr/>
            <p:nvPr/>
          </p:nvSpPr>
          <p:spPr>
            <a:xfrm>
              <a:off x="5565619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5616DC6-3DF1-4870-84E2-503251CCEFAD}"/>
                </a:ext>
              </a:extLst>
            </p:cNvPr>
            <p:cNvSpPr/>
            <p:nvPr/>
          </p:nvSpPr>
          <p:spPr>
            <a:xfrm>
              <a:off x="556562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5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7AA9ABCD-15BD-421A-936C-51290EB19F15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73C6884-7C0F-4EDE-A689-87190A87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2" name="Triangle isocèle 1">
              <a:extLst>
                <a:ext uri="{FF2B5EF4-FFF2-40B4-BE49-F238E27FC236}">
                  <a16:creationId xmlns:a16="http://schemas.microsoft.com/office/drawing/2014/main" id="{E7FFA70B-96AC-431D-8854-A0BAFBA75415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290A1D6-DFF1-46B4-B5FB-D2632E48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8182" y="1828800"/>
              <a:ext cx="3793464" cy="3483948"/>
            </a:xfrm>
            <a:prstGeom prst="rect">
              <a:avLst/>
            </a:prstGeom>
          </p:spPr>
        </p:pic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5207C809-2614-4D46-9595-0B3CCC5812D9}"/>
                </a:ext>
              </a:extLst>
            </p:cNvPr>
            <p:cNvSpPr/>
            <p:nvPr/>
          </p:nvSpPr>
          <p:spPr>
            <a:xfrm>
              <a:off x="5452231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C3E99277-F2EB-4DF3-B1B7-235465F96F71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sp>
          <p:nvSpPr>
            <p:cNvPr id="16" name="Triangle isocèle 15">
              <a:extLst>
                <a:ext uri="{FF2B5EF4-FFF2-40B4-BE49-F238E27FC236}">
                  <a16:creationId xmlns:a16="http://schemas.microsoft.com/office/drawing/2014/main" id="{737152A3-8C8D-49BF-A9FB-755C2869E213}"/>
                </a:ext>
              </a:extLst>
            </p:cNvPr>
            <p:cNvSpPr/>
            <p:nvPr/>
          </p:nvSpPr>
          <p:spPr>
            <a:xfrm>
              <a:off x="5452231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08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5AA0FFC8-0DE3-434E-A754-1FC991A783F2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B8F0BAC-46E9-47A9-B019-D824D67F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2" name="Triangle isocèle 1">
              <a:extLst>
                <a:ext uri="{FF2B5EF4-FFF2-40B4-BE49-F238E27FC236}">
                  <a16:creationId xmlns:a16="http://schemas.microsoft.com/office/drawing/2014/main" id="{E7FFA70B-96AC-431D-8854-A0BAFBA75415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290A1D6-DFF1-46B4-B5FB-D2632E48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481" y="727873"/>
              <a:ext cx="3029940" cy="2782721"/>
            </a:xfrm>
            <a:prstGeom prst="rect">
              <a:avLst/>
            </a:prstGeom>
          </p:spPr>
        </p:pic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5207C809-2614-4D46-9595-0B3CCC5812D9}"/>
                </a:ext>
              </a:extLst>
            </p:cNvPr>
            <p:cNvSpPr/>
            <p:nvPr/>
          </p:nvSpPr>
          <p:spPr>
            <a:xfrm>
              <a:off x="5452231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C3E99277-F2EB-4DF3-B1B7-235465F96F71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D336DE4-20AA-43DF-AD2D-1FD3991BD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013" y="3578594"/>
              <a:ext cx="3029940" cy="2782721"/>
            </a:xfrm>
            <a:prstGeom prst="rect">
              <a:avLst/>
            </a:prstGeom>
          </p:spPr>
        </p:pic>
        <p:sp>
          <p:nvSpPr>
            <p:cNvPr id="16" name="Triangle isocèle 15">
              <a:extLst>
                <a:ext uri="{FF2B5EF4-FFF2-40B4-BE49-F238E27FC236}">
                  <a16:creationId xmlns:a16="http://schemas.microsoft.com/office/drawing/2014/main" id="{737152A3-8C8D-49BF-A9FB-755C2869E213}"/>
                </a:ext>
              </a:extLst>
            </p:cNvPr>
            <p:cNvSpPr/>
            <p:nvPr/>
          </p:nvSpPr>
          <p:spPr>
            <a:xfrm>
              <a:off x="5452231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07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65036AC-6303-4262-9411-392D3A43C944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10BE825-4795-4206-B16C-943FCC91B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2" name="Triangle isocèle 1">
              <a:extLst>
                <a:ext uri="{FF2B5EF4-FFF2-40B4-BE49-F238E27FC236}">
                  <a16:creationId xmlns:a16="http://schemas.microsoft.com/office/drawing/2014/main" id="{E7FFA70B-96AC-431D-8854-A0BAFBA75415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290A1D6-DFF1-46B4-B5FB-D2632E48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695" y="3756455"/>
              <a:ext cx="3054372" cy="2805160"/>
            </a:xfrm>
            <a:prstGeom prst="rect">
              <a:avLst/>
            </a:prstGeom>
          </p:spPr>
        </p:pic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C3E99277-F2EB-4DF3-B1B7-235465F96F71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sp>
          <p:nvSpPr>
            <p:cNvPr id="16" name="Triangle isocèle 15">
              <a:extLst>
                <a:ext uri="{FF2B5EF4-FFF2-40B4-BE49-F238E27FC236}">
                  <a16:creationId xmlns:a16="http://schemas.microsoft.com/office/drawing/2014/main" id="{737152A3-8C8D-49BF-A9FB-755C2869E213}"/>
                </a:ext>
              </a:extLst>
            </p:cNvPr>
            <p:cNvSpPr/>
            <p:nvPr/>
          </p:nvSpPr>
          <p:spPr>
            <a:xfrm>
              <a:off x="5452231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04FF313-12B9-431D-B950-F4900C449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977" y="1707721"/>
              <a:ext cx="3054372" cy="280516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753A4F0-6663-4BAC-8EEB-60C73A577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9350" y="815760"/>
              <a:ext cx="3054372" cy="2805160"/>
            </a:xfrm>
            <a:prstGeom prst="rect">
              <a:avLst/>
            </a:prstGeom>
          </p:spPr>
        </p:pic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5207C809-2614-4D46-9595-0B3CCC5812D9}"/>
                </a:ext>
              </a:extLst>
            </p:cNvPr>
            <p:cNvSpPr/>
            <p:nvPr/>
          </p:nvSpPr>
          <p:spPr>
            <a:xfrm>
              <a:off x="5452231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9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B028A6B-D146-473B-8474-FA942EF2385F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A06E9F4-64D3-49D7-81ED-B45CFD75B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2" name="Triangle isocèle 1">
              <a:extLst>
                <a:ext uri="{FF2B5EF4-FFF2-40B4-BE49-F238E27FC236}">
                  <a16:creationId xmlns:a16="http://schemas.microsoft.com/office/drawing/2014/main" id="{E7FFA70B-96AC-431D-8854-A0BAFBA75415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290A1D6-DFF1-46B4-B5FB-D2632E48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886" y="210367"/>
              <a:ext cx="2821619" cy="2591398"/>
            </a:xfrm>
            <a:prstGeom prst="rect">
              <a:avLst/>
            </a:prstGeom>
          </p:spPr>
        </p:pic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5207C809-2614-4D46-9595-0B3CCC5812D9}"/>
                </a:ext>
              </a:extLst>
            </p:cNvPr>
            <p:cNvSpPr/>
            <p:nvPr/>
          </p:nvSpPr>
          <p:spPr>
            <a:xfrm>
              <a:off x="5452231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sp>
          <p:nvSpPr>
            <p:cNvPr id="16" name="Triangle isocèle 15">
              <a:extLst>
                <a:ext uri="{FF2B5EF4-FFF2-40B4-BE49-F238E27FC236}">
                  <a16:creationId xmlns:a16="http://schemas.microsoft.com/office/drawing/2014/main" id="{737152A3-8C8D-49BF-A9FB-755C2869E213}"/>
                </a:ext>
              </a:extLst>
            </p:cNvPr>
            <p:cNvSpPr/>
            <p:nvPr/>
          </p:nvSpPr>
          <p:spPr>
            <a:xfrm>
              <a:off x="5452231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74F632C-4293-4DF0-B6CB-73FCD2886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6696" y="2979486"/>
              <a:ext cx="2821619" cy="259139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97ABC42-3190-4AD6-B169-C2557C060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122" y="3865501"/>
              <a:ext cx="2821619" cy="259139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FA34B58-D774-46FF-BCD5-CA0E18212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865" y="1274103"/>
              <a:ext cx="2821619" cy="2591398"/>
            </a:xfrm>
            <a:prstGeom prst="rect">
              <a:avLst/>
            </a:prstGeom>
          </p:spPr>
        </p:pic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C3E99277-F2EB-4DF3-B1B7-235465F96F71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94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177C940C-85D0-4B38-BA52-B2B23138F463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28064D1-EE52-4438-82AF-41E60BA67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2" name="Triangle isocèle 1">
              <a:extLst>
                <a:ext uri="{FF2B5EF4-FFF2-40B4-BE49-F238E27FC236}">
                  <a16:creationId xmlns:a16="http://schemas.microsoft.com/office/drawing/2014/main" id="{E7FFA70B-96AC-431D-8854-A0BAFBA75415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290A1D6-DFF1-46B4-B5FB-D2632E48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5127" y="4517876"/>
              <a:ext cx="2305516" cy="2117405"/>
            </a:xfrm>
            <a:prstGeom prst="rect">
              <a:avLst/>
            </a:prstGeom>
          </p:spPr>
        </p:pic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5207C809-2614-4D46-9595-0B3CCC5812D9}"/>
                </a:ext>
              </a:extLst>
            </p:cNvPr>
            <p:cNvSpPr/>
            <p:nvPr/>
          </p:nvSpPr>
          <p:spPr>
            <a:xfrm>
              <a:off x="5452231" y="210367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sp>
          <p:nvSpPr>
            <p:cNvPr id="16" name="Triangle isocèle 15">
              <a:extLst>
                <a:ext uri="{FF2B5EF4-FFF2-40B4-BE49-F238E27FC236}">
                  <a16:creationId xmlns:a16="http://schemas.microsoft.com/office/drawing/2014/main" id="{737152A3-8C8D-49BF-A9FB-755C2869E213}"/>
                </a:ext>
              </a:extLst>
            </p:cNvPr>
            <p:cNvSpPr/>
            <p:nvPr/>
          </p:nvSpPr>
          <p:spPr>
            <a:xfrm>
              <a:off x="5452231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07A68DB-5CF0-4607-A0E3-0644EC136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6578" y="2291094"/>
              <a:ext cx="2305516" cy="211740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0B3CA985-6B41-4D2B-AFE0-9968B2D7B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561" y="2177752"/>
              <a:ext cx="2305516" cy="211740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DB4872E-6421-45B6-B8E9-D064E896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923" y="210367"/>
              <a:ext cx="2305516" cy="2117405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1B601F3-2D61-4F40-B168-57E3DD8FA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98" y="3639452"/>
              <a:ext cx="2305516" cy="2117405"/>
            </a:xfrm>
            <a:prstGeom prst="rect">
              <a:avLst/>
            </a:prstGeom>
          </p:spPr>
        </p:pic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C3E99277-F2EB-4DF3-B1B7-235465F96F71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triangle">
              <a:avLst/>
            </a:prstGeom>
            <a:solidFill>
              <a:srgbClr val="7EA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92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EACDDE93-5A97-4E04-85D3-3BB84A977BDB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CE144A9-2EA8-4232-AA5A-DB1A6E86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FB37B9F-9399-43BC-A000-C33E50AE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4025" y="1649286"/>
              <a:ext cx="3327246" cy="3248083"/>
            </a:xfrm>
            <a:prstGeom prst="rect">
              <a:avLst/>
            </a:prstGeom>
          </p:spPr>
        </p:pic>
        <p:sp>
          <p:nvSpPr>
            <p:cNvPr id="5" name="Étoile : 5 branches 4">
              <a:extLst>
                <a:ext uri="{FF2B5EF4-FFF2-40B4-BE49-F238E27FC236}">
                  <a16:creationId xmlns:a16="http://schemas.microsoft.com/office/drawing/2014/main" id="{67636D94-111D-4AF3-971F-6E0C26CEABA0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sp>
          <p:nvSpPr>
            <p:cNvPr id="13" name="Étoile : 5 branches 12">
              <a:extLst>
                <a:ext uri="{FF2B5EF4-FFF2-40B4-BE49-F238E27FC236}">
                  <a16:creationId xmlns:a16="http://schemas.microsoft.com/office/drawing/2014/main" id="{E55326A0-BBBA-48B5-B9BE-AF506B9076AD}"/>
                </a:ext>
              </a:extLst>
            </p:cNvPr>
            <p:cNvSpPr/>
            <p:nvPr/>
          </p:nvSpPr>
          <p:spPr>
            <a:xfrm>
              <a:off x="5347512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sp>
          <p:nvSpPr>
            <p:cNvPr id="17" name="Étoile : 5 branches 16">
              <a:extLst>
                <a:ext uri="{FF2B5EF4-FFF2-40B4-BE49-F238E27FC236}">
                  <a16:creationId xmlns:a16="http://schemas.microsoft.com/office/drawing/2014/main" id="{0AD6604A-C8BD-454C-B745-A2F9B98E6F56}"/>
                </a:ext>
              </a:extLst>
            </p:cNvPr>
            <p:cNvSpPr/>
            <p:nvPr/>
          </p:nvSpPr>
          <p:spPr>
            <a:xfrm>
              <a:off x="5347512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sp>
          <p:nvSpPr>
            <p:cNvPr id="18" name="Étoile : 5 branches 17">
              <a:extLst>
                <a:ext uri="{FF2B5EF4-FFF2-40B4-BE49-F238E27FC236}">
                  <a16:creationId xmlns:a16="http://schemas.microsoft.com/office/drawing/2014/main" id="{350B87D6-1F66-4318-BDE7-652A915BAC4C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7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3B1CFB6D-7CD2-41D6-A863-F8C3301E78C3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609AF33-5299-4127-AF9F-E1F914182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FB37B9F-9399-43BC-A000-C33E50AE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2127" y="2805375"/>
              <a:ext cx="2649155" cy="2586125"/>
            </a:xfrm>
            <a:prstGeom prst="rect">
              <a:avLst/>
            </a:prstGeom>
          </p:spPr>
        </p:pic>
        <p:sp>
          <p:nvSpPr>
            <p:cNvPr id="5" name="Étoile : 5 branches 4">
              <a:extLst>
                <a:ext uri="{FF2B5EF4-FFF2-40B4-BE49-F238E27FC236}">
                  <a16:creationId xmlns:a16="http://schemas.microsoft.com/office/drawing/2014/main" id="{67636D94-111D-4AF3-971F-6E0C26CEABA0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sp>
          <p:nvSpPr>
            <p:cNvPr id="13" name="Étoile : 5 branches 12">
              <a:extLst>
                <a:ext uri="{FF2B5EF4-FFF2-40B4-BE49-F238E27FC236}">
                  <a16:creationId xmlns:a16="http://schemas.microsoft.com/office/drawing/2014/main" id="{E55326A0-BBBA-48B5-B9BE-AF506B9076AD}"/>
                </a:ext>
              </a:extLst>
            </p:cNvPr>
            <p:cNvSpPr/>
            <p:nvPr/>
          </p:nvSpPr>
          <p:spPr>
            <a:xfrm>
              <a:off x="5347512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sp>
          <p:nvSpPr>
            <p:cNvPr id="17" name="Étoile : 5 branches 16">
              <a:extLst>
                <a:ext uri="{FF2B5EF4-FFF2-40B4-BE49-F238E27FC236}">
                  <a16:creationId xmlns:a16="http://schemas.microsoft.com/office/drawing/2014/main" id="{0AD6604A-C8BD-454C-B745-A2F9B98E6F56}"/>
                </a:ext>
              </a:extLst>
            </p:cNvPr>
            <p:cNvSpPr/>
            <p:nvPr/>
          </p:nvSpPr>
          <p:spPr>
            <a:xfrm>
              <a:off x="5347512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sp>
          <p:nvSpPr>
            <p:cNvPr id="18" name="Étoile : 5 branches 17">
              <a:extLst>
                <a:ext uri="{FF2B5EF4-FFF2-40B4-BE49-F238E27FC236}">
                  <a16:creationId xmlns:a16="http://schemas.microsoft.com/office/drawing/2014/main" id="{350B87D6-1F66-4318-BDE7-652A915BAC4C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FCA69B2-818B-46DF-B820-FD3240391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124" y="2135937"/>
              <a:ext cx="2649155" cy="2586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064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7911F39-75B2-498E-9BC8-507CF72C1CC5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BDE6A3D-7FCA-427E-8730-BEA9B731B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FB37B9F-9399-43BC-A000-C33E50AE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90" y="1413674"/>
              <a:ext cx="2608929" cy="2546856"/>
            </a:xfrm>
            <a:prstGeom prst="rect">
              <a:avLst/>
            </a:prstGeom>
          </p:spPr>
        </p:pic>
        <p:sp>
          <p:nvSpPr>
            <p:cNvPr id="5" name="Étoile : 5 branches 4">
              <a:extLst>
                <a:ext uri="{FF2B5EF4-FFF2-40B4-BE49-F238E27FC236}">
                  <a16:creationId xmlns:a16="http://schemas.microsoft.com/office/drawing/2014/main" id="{67636D94-111D-4AF3-971F-6E0C26CEABA0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sp>
          <p:nvSpPr>
            <p:cNvPr id="13" name="Étoile : 5 branches 12">
              <a:extLst>
                <a:ext uri="{FF2B5EF4-FFF2-40B4-BE49-F238E27FC236}">
                  <a16:creationId xmlns:a16="http://schemas.microsoft.com/office/drawing/2014/main" id="{E55326A0-BBBA-48B5-B9BE-AF506B9076AD}"/>
                </a:ext>
              </a:extLst>
            </p:cNvPr>
            <p:cNvSpPr/>
            <p:nvPr/>
          </p:nvSpPr>
          <p:spPr>
            <a:xfrm>
              <a:off x="5347512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sp>
          <p:nvSpPr>
            <p:cNvPr id="17" name="Étoile : 5 branches 16">
              <a:extLst>
                <a:ext uri="{FF2B5EF4-FFF2-40B4-BE49-F238E27FC236}">
                  <a16:creationId xmlns:a16="http://schemas.microsoft.com/office/drawing/2014/main" id="{0AD6604A-C8BD-454C-B745-A2F9B98E6F56}"/>
                </a:ext>
              </a:extLst>
            </p:cNvPr>
            <p:cNvSpPr/>
            <p:nvPr/>
          </p:nvSpPr>
          <p:spPr>
            <a:xfrm>
              <a:off x="5347512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sp>
          <p:nvSpPr>
            <p:cNvPr id="18" name="Étoile : 5 branches 17">
              <a:extLst>
                <a:ext uri="{FF2B5EF4-FFF2-40B4-BE49-F238E27FC236}">
                  <a16:creationId xmlns:a16="http://schemas.microsoft.com/office/drawing/2014/main" id="{350B87D6-1F66-4318-BDE7-652A915BAC4C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4D705E1-29C1-491E-8288-49E073640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463" y="3910042"/>
              <a:ext cx="2649155" cy="258612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9F83B92-A236-4E4C-A448-7C1325FED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099" y="1323917"/>
              <a:ext cx="2649155" cy="2586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173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D22803E-A8C1-4544-9ED8-FA97402E20E1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264CA6A-C718-43B4-BA74-5E54A9EA6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0296A2-0EFF-436B-B7EA-77508AEDC3DB}"/>
                </a:ext>
              </a:extLst>
            </p:cNvPr>
            <p:cNvSpPr/>
            <p:nvPr/>
          </p:nvSpPr>
          <p:spPr>
            <a:xfrm>
              <a:off x="311283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F31A18C-E00E-4347-9294-450E8717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149" y="1917326"/>
              <a:ext cx="3214147" cy="352353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400210-2A27-4804-903D-EB2CA0E86E05}"/>
                </a:ext>
              </a:extLst>
            </p:cNvPr>
            <p:cNvSpPr/>
            <p:nvPr/>
          </p:nvSpPr>
          <p:spPr>
            <a:xfrm>
              <a:off x="5613242" y="5664513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7C1796-0CAA-4242-AC0D-C22AAE472886}"/>
                </a:ext>
              </a:extLst>
            </p:cNvPr>
            <p:cNvSpPr/>
            <p:nvPr/>
          </p:nvSpPr>
          <p:spPr>
            <a:xfrm>
              <a:off x="311283" y="5664512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87E866-A286-4E9F-8097-5FB72ADB9AD7}"/>
                </a:ext>
              </a:extLst>
            </p:cNvPr>
            <p:cNvSpPr/>
            <p:nvPr/>
          </p:nvSpPr>
          <p:spPr>
            <a:xfrm>
              <a:off x="5613242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082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D138C288-F7FF-4FF2-ADF7-D95FEAF70770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765E248-7B84-4EE1-A9BA-C42249551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FB37B9F-9399-43BC-A000-C33E50AE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6022" y="306204"/>
              <a:ext cx="2637661" cy="2574905"/>
            </a:xfrm>
            <a:prstGeom prst="rect">
              <a:avLst/>
            </a:prstGeom>
          </p:spPr>
        </p:pic>
        <p:sp>
          <p:nvSpPr>
            <p:cNvPr id="13" name="Étoile : 5 branches 12">
              <a:extLst>
                <a:ext uri="{FF2B5EF4-FFF2-40B4-BE49-F238E27FC236}">
                  <a16:creationId xmlns:a16="http://schemas.microsoft.com/office/drawing/2014/main" id="{E55326A0-BBBA-48B5-B9BE-AF506B9076AD}"/>
                </a:ext>
              </a:extLst>
            </p:cNvPr>
            <p:cNvSpPr/>
            <p:nvPr/>
          </p:nvSpPr>
          <p:spPr>
            <a:xfrm>
              <a:off x="5347512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sp>
          <p:nvSpPr>
            <p:cNvPr id="17" name="Étoile : 5 branches 16">
              <a:extLst>
                <a:ext uri="{FF2B5EF4-FFF2-40B4-BE49-F238E27FC236}">
                  <a16:creationId xmlns:a16="http://schemas.microsoft.com/office/drawing/2014/main" id="{0AD6604A-C8BD-454C-B745-A2F9B98E6F56}"/>
                </a:ext>
              </a:extLst>
            </p:cNvPr>
            <p:cNvSpPr/>
            <p:nvPr/>
          </p:nvSpPr>
          <p:spPr>
            <a:xfrm>
              <a:off x="5347512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sp>
          <p:nvSpPr>
            <p:cNvPr id="18" name="Étoile : 5 branches 17">
              <a:extLst>
                <a:ext uri="{FF2B5EF4-FFF2-40B4-BE49-F238E27FC236}">
                  <a16:creationId xmlns:a16="http://schemas.microsoft.com/office/drawing/2014/main" id="{350B87D6-1F66-4318-BDE7-652A915BAC4C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88E8121-F9EA-4BAB-8856-84810207B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5245" y="2895600"/>
              <a:ext cx="2637661" cy="257490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54C49E-46C6-440D-9EDF-4E394214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584" y="3277068"/>
              <a:ext cx="2637661" cy="257490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18D2C6D-3304-4912-B73B-340BE2FC7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61" y="811085"/>
              <a:ext cx="2637661" cy="2574905"/>
            </a:xfrm>
            <a:prstGeom prst="rect">
              <a:avLst/>
            </a:prstGeom>
          </p:spPr>
        </p:pic>
        <p:sp>
          <p:nvSpPr>
            <p:cNvPr id="5" name="Étoile : 5 branches 4">
              <a:extLst>
                <a:ext uri="{FF2B5EF4-FFF2-40B4-BE49-F238E27FC236}">
                  <a16:creationId xmlns:a16="http://schemas.microsoft.com/office/drawing/2014/main" id="{67636D94-111D-4AF3-971F-6E0C26CEABA0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42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0E478-4AA4-4A06-A143-5F5B740EE88F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7896394-CEDF-4313-AF16-1A2F738F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FB37B9F-9399-43BC-A000-C33E50AE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98" y="2310776"/>
              <a:ext cx="2281376" cy="2227097"/>
            </a:xfrm>
            <a:prstGeom prst="rect">
              <a:avLst/>
            </a:prstGeom>
          </p:spPr>
        </p:pic>
        <p:sp>
          <p:nvSpPr>
            <p:cNvPr id="5" name="Étoile : 5 branches 4">
              <a:extLst>
                <a:ext uri="{FF2B5EF4-FFF2-40B4-BE49-F238E27FC236}">
                  <a16:creationId xmlns:a16="http://schemas.microsoft.com/office/drawing/2014/main" id="{67636D94-111D-4AF3-971F-6E0C26CEABA0}"/>
                </a:ext>
              </a:extLst>
            </p:cNvPr>
            <p:cNvSpPr/>
            <p:nvPr/>
          </p:nvSpPr>
          <p:spPr>
            <a:xfrm>
              <a:off x="263660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sp>
          <p:nvSpPr>
            <p:cNvPr id="13" name="Étoile : 5 branches 12">
              <a:extLst>
                <a:ext uri="{FF2B5EF4-FFF2-40B4-BE49-F238E27FC236}">
                  <a16:creationId xmlns:a16="http://schemas.microsoft.com/office/drawing/2014/main" id="{E55326A0-BBBA-48B5-B9BE-AF506B9076AD}"/>
                </a:ext>
              </a:extLst>
            </p:cNvPr>
            <p:cNvSpPr/>
            <p:nvPr/>
          </p:nvSpPr>
          <p:spPr>
            <a:xfrm>
              <a:off x="5347512" y="210367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sp>
          <p:nvSpPr>
            <p:cNvPr id="18" name="Étoile : 5 branches 17">
              <a:extLst>
                <a:ext uri="{FF2B5EF4-FFF2-40B4-BE49-F238E27FC236}">
                  <a16:creationId xmlns:a16="http://schemas.microsoft.com/office/drawing/2014/main" id="{350B87D6-1F66-4318-BDE7-652A915BAC4C}"/>
                </a:ext>
              </a:extLst>
            </p:cNvPr>
            <p:cNvSpPr/>
            <p:nvPr/>
          </p:nvSpPr>
          <p:spPr>
            <a:xfrm>
              <a:off x="263660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C22954C-5448-4332-BBD4-84BD6812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677" y="281424"/>
              <a:ext cx="2281376" cy="2227097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5CEF5B7-10BA-44AC-9AA8-1E117C68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6998" y="3932479"/>
              <a:ext cx="2281376" cy="222709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620EE93-0AD0-4F2E-B6D7-A0EAB195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7904" y="4489721"/>
              <a:ext cx="2281376" cy="222709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9BDE072-BA60-4DFF-804A-4D6BCD42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053" y="1704568"/>
              <a:ext cx="2183441" cy="2131492"/>
            </a:xfrm>
            <a:prstGeom prst="rect">
              <a:avLst/>
            </a:prstGeom>
          </p:spPr>
        </p:pic>
        <p:sp>
          <p:nvSpPr>
            <p:cNvPr id="17" name="Étoile : 5 branches 16">
              <a:extLst>
                <a:ext uri="{FF2B5EF4-FFF2-40B4-BE49-F238E27FC236}">
                  <a16:creationId xmlns:a16="http://schemas.microsoft.com/office/drawing/2014/main" id="{0AD6604A-C8BD-454C-B745-A2F9B98E6F56}"/>
                </a:ext>
              </a:extLst>
            </p:cNvPr>
            <p:cNvSpPr/>
            <p:nvPr/>
          </p:nvSpPr>
          <p:spPr>
            <a:xfrm>
              <a:off x="5347512" y="5526603"/>
              <a:ext cx="1196084" cy="1035012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17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AA4B446-7C91-4EAA-93D4-5817FAFCA77D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91A712C-F89C-4EDA-841A-8BE4016B7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3" name="Losange 2">
              <a:extLst>
                <a:ext uri="{FF2B5EF4-FFF2-40B4-BE49-F238E27FC236}">
                  <a16:creationId xmlns:a16="http://schemas.microsoft.com/office/drawing/2014/main" id="{F245A21E-863E-46D7-B4A9-E241FEC26A34}"/>
                </a:ext>
              </a:extLst>
            </p:cNvPr>
            <p:cNvSpPr/>
            <p:nvPr/>
          </p:nvSpPr>
          <p:spPr>
            <a:xfrm>
              <a:off x="263660" y="21036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FA0A208-3FE7-4E45-8125-D9C079FF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669" y="2006383"/>
              <a:ext cx="3853562" cy="3656664"/>
            </a:xfrm>
            <a:prstGeom prst="rect">
              <a:avLst/>
            </a:prstGeom>
          </p:spPr>
        </p:pic>
        <p:sp>
          <p:nvSpPr>
            <p:cNvPr id="10" name="Losange 9">
              <a:extLst>
                <a:ext uri="{FF2B5EF4-FFF2-40B4-BE49-F238E27FC236}">
                  <a16:creationId xmlns:a16="http://schemas.microsoft.com/office/drawing/2014/main" id="{FCE1AA20-7C6B-440B-8272-CA0E19D3A170}"/>
                </a:ext>
              </a:extLst>
            </p:cNvPr>
            <p:cNvSpPr/>
            <p:nvPr/>
          </p:nvSpPr>
          <p:spPr>
            <a:xfrm>
              <a:off x="5452231" y="230813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sp>
          <p:nvSpPr>
            <p:cNvPr id="11" name="Losange 10">
              <a:extLst>
                <a:ext uri="{FF2B5EF4-FFF2-40B4-BE49-F238E27FC236}">
                  <a16:creationId xmlns:a16="http://schemas.microsoft.com/office/drawing/2014/main" id="{B21C2760-AB00-4527-96FF-AD0978C047CE}"/>
                </a:ext>
              </a:extLst>
            </p:cNvPr>
            <p:cNvSpPr/>
            <p:nvPr/>
          </p:nvSpPr>
          <p:spPr>
            <a:xfrm>
              <a:off x="5452231" y="542428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  <p:sp>
          <p:nvSpPr>
            <p:cNvPr id="12" name="Losange 11">
              <a:extLst>
                <a:ext uri="{FF2B5EF4-FFF2-40B4-BE49-F238E27FC236}">
                  <a16:creationId xmlns:a16="http://schemas.microsoft.com/office/drawing/2014/main" id="{B6968AE4-2A20-459D-8358-E450590496B4}"/>
                </a:ext>
              </a:extLst>
            </p:cNvPr>
            <p:cNvSpPr/>
            <p:nvPr/>
          </p:nvSpPr>
          <p:spPr>
            <a:xfrm>
              <a:off x="263660" y="5407989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86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66AA507D-2B58-4C0E-8457-D9AE537F5969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4249277-8B5D-428D-B1D6-D665C2DA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3" name="Losange 2">
              <a:extLst>
                <a:ext uri="{FF2B5EF4-FFF2-40B4-BE49-F238E27FC236}">
                  <a16:creationId xmlns:a16="http://schemas.microsoft.com/office/drawing/2014/main" id="{F245A21E-863E-46D7-B4A9-E241FEC26A34}"/>
                </a:ext>
              </a:extLst>
            </p:cNvPr>
            <p:cNvSpPr/>
            <p:nvPr/>
          </p:nvSpPr>
          <p:spPr>
            <a:xfrm>
              <a:off x="263660" y="21036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FA0A208-3FE7-4E45-8125-D9C079FF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9159" y="3711767"/>
              <a:ext cx="2922506" cy="2773180"/>
            </a:xfrm>
            <a:prstGeom prst="rect">
              <a:avLst/>
            </a:prstGeom>
          </p:spPr>
        </p:pic>
        <p:sp>
          <p:nvSpPr>
            <p:cNvPr id="10" name="Losange 9">
              <a:extLst>
                <a:ext uri="{FF2B5EF4-FFF2-40B4-BE49-F238E27FC236}">
                  <a16:creationId xmlns:a16="http://schemas.microsoft.com/office/drawing/2014/main" id="{FCE1AA20-7C6B-440B-8272-CA0E19D3A170}"/>
                </a:ext>
              </a:extLst>
            </p:cNvPr>
            <p:cNvSpPr/>
            <p:nvPr/>
          </p:nvSpPr>
          <p:spPr>
            <a:xfrm>
              <a:off x="5452231" y="230813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sp>
          <p:nvSpPr>
            <p:cNvPr id="11" name="Losange 10">
              <a:extLst>
                <a:ext uri="{FF2B5EF4-FFF2-40B4-BE49-F238E27FC236}">
                  <a16:creationId xmlns:a16="http://schemas.microsoft.com/office/drawing/2014/main" id="{B21C2760-AB00-4527-96FF-AD0978C047CE}"/>
                </a:ext>
              </a:extLst>
            </p:cNvPr>
            <p:cNvSpPr/>
            <p:nvPr/>
          </p:nvSpPr>
          <p:spPr>
            <a:xfrm>
              <a:off x="5452231" y="542428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sp>
          <p:nvSpPr>
            <p:cNvPr id="12" name="Losange 11">
              <a:extLst>
                <a:ext uri="{FF2B5EF4-FFF2-40B4-BE49-F238E27FC236}">
                  <a16:creationId xmlns:a16="http://schemas.microsoft.com/office/drawing/2014/main" id="{B6968AE4-2A20-459D-8358-E450590496B4}"/>
                </a:ext>
              </a:extLst>
            </p:cNvPr>
            <p:cNvSpPr/>
            <p:nvPr/>
          </p:nvSpPr>
          <p:spPr>
            <a:xfrm>
              <a:off x="263660" y="5407989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6FD96BA-64DD-42F0-8074-F0FFCA856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500" y="425350"/>
              <a:ext cx="2922506" cy="277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525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3CDB48C1-4D5D-4844-BE91-C50DFEA513E0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42C722C8-8E07-4063-B4CA-39EDF91E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3" name="Losange 2">
              <a:extLst>
                <a:ext uri="{FF2B5EF4-FFF2-40B4-BE49-F238E27FC236}">
                  <a16:creationId xmlns:a16="http://schemas.microsoft.com/office/drawing/2014/main" id="{F245A21E-863E-46D7-B4A9-E241FEC26A34}"/>
                </a:ext>
              </a:extLst>
            </p:cNvPr>
            <p:cNvSpPr/>
            <p:nvPr/>
          </p:nvSpPr>
          <p:spPr>
            <a:xfrm>
              <a:off x="263660" y="21036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FA0A208-3FE7-4E45-8125-D9C079FF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48" y="2173835"/>
              <a:ext cx="2645502" cy="2510330"/>
            </a:xfrm>
            <a:prstGeom prst="rect">
              <a:avLst/>
            </a:prstGeom>
          </p:spPr>
        </p:pic>
        <p:sp>
          <p:nvSpPr>
            <p:cNvPr id="10" name="Losange 9">
              <a:extLst>
                <a:ext uri="{FF2B5EF4-FFF2-40B4-BE49-F238E27FC236}">
                  <a16:creationId xmlns:a16="http://schemas.microsoft.com/office/drawing/2014/main" id="{FCE1AA20-7C6B-440B-8272-CA0E19D3A170}"/>
                </a:ext>
              </a:extLst>
            </p:cNvPr>
            <p:cNvSpPr/>
            <p:nvPr/>
          </p:nvSpPr>
          <p:spPr>
            <a:xfrm>
              <a:off x="5452231" y="230813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sp>
          <p:nvSpPr>
            <p:cNvPr id="11" name="Losange 10">
              <a:extLst>
                <a:ext uri="{FF2B5EF4-FFF2-40B4-BE49-F238E27FC236}">
                  <a16:creationId xmlns:a16="http://schemas.microsoft.com/office/drawing/2014/main" id="{B21C2760-AB00-4527-96FF-AD0978C047CE}"/>
                </a:ext>
              </a:extLst>
            </p:cNvPr>
            <p:cNvSpPr/>
            <p:nvPr/>
          </p:nvSpPr>
          <p:spPr>
            <a:xfrm>
              <a:off x="5452231" y="542428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sp>
          <p:nvSpPr>
            <p:cNvPr id="12" name="Losange 11">
              <a:extLst>
                <a:ext uri="{FF2B5EF4-FFF2-40B4-BE49-F238E27FC236}">
                  <a16:creationId xmlns:a16="http://schemas.microsoft.com/office/drawing/2014/main" id="{B6968AE4-2A20-459D-8358-E450590496B4}"/>
                </a:ext>
              </a:extLst>
            </p:cNvPr>
            <p:cNvSpPr/>
            <p:nvPr/>
          </p:nvSpPr>
          <p:spPr>
            <a:xfrm>
              <a:off x="263660" y="5407989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1E4AD44-26C3-4840-A94D-02677A72E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566" y="388013"/>
              <a:ext cx="2645502" cy="251033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157DD5F-8BC5-4B7D-99E2-03D614DD0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5150" y="4096693"/>
              <a:ext cx="2645502" cy="2510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187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BFAC4F-8EBC-48F4-B38A-9668E046CC65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4FB8EDC-C0CB-4A88-AE0B-7BDFB84F6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FA0A208-3FE7-4E45-8125-D9C079FF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281" y="3737616"/>
              <a:ext cx="2763740" cy="2622527"/>
            </a:xfrm>
            <a:prstGeom prst="rect">
              <a:avLst/>
            </a:prstGeom>
          </p:spPr>
        </p:pic>
        <p:sp>
          <p:nvSpPr>
            <p:cNvPr id="12" name="Losange 11">
              <a:extLst>
                <a:ext uri="{FF2B5EF4-FFF2-40B4-BE49-F238E27FC236}">
                  <a16:creationId xmlns:a16="http://schemas.microsoft.com/office/drawing/2014/main" id="{B6968AE4-2A20-459D-8358-E450590496B4}"/>
                </a:ext>
              </a:extLst>
            </p:cNvPr>
            <p:cNvSpPr/>
            <p:nvPr/>
          </p:nvSpPr>
          <p:spPr>
            <a:xfrm>
              <a:off x="263660" y="5407989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78D972D-E614-4B8B-912D-FA6F83FE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533" y="3849361"/>
              <a:ext cx="2763740" cy="2622527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8A16A8E-EABB-4DA5-B168-E5786CF7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765" y="512049"/>
              <a:ext cx="2763740" cy="262252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5FAD2C9-9ECC-44FC-810A-857CC4C7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196" y="1115089"/>
              <a:ext cx="2763740" cy="2622527"/>
            </a:xfrm>
            <a:prstGeom prst="rect">
              <a:avLst/>
            </a:prstGeom>
          </p:spPr>
        </p:pic>
        <p:sp>
          <p:nvSpPr>
            <p:cNvPr id="11" name="Losange 10">
              <a:extLst>
                <a:ext uri="{FF2B5EF4-FFF2-40B4-BE49-F238E27FC236}">
                  <a16:creationId xmlns:a16="http://schemas.microsoft.com/office/drawing/2014/main" id="{B21C2760-AB00-4527-96FF-AD0978C047CE}"/>
                </a:ext>
              </a:extLst>
            </p:cNvPr>
            <p:cNvSpPr/>
            <p:nvPr/>
          </p:nvSpPr>
          <p:spPr>
            <a:xfrm>
              <a:off x="5452231" y="542428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sp>
          <p:nvSpPr>
            <p:cNvPr id="10" name="Losange 9">
              <a:extLst>
                <a:ext uri="{FF2B5EF4-FFF2-40B4-BE49-F238E27FC236}">
                  <a16:creationId xmlns:a16="http://schemas.microsoft.com/office/drawing/2014/main" id="{FCE1AA20-7C6B-440B-8272-CA0E19D3A170}"/>
                </a:ext>
              </a:extLst>
            </p:cNvPr>
            <p:cNvSpPr/>
            <p:nvPr/>
          </p:nvSpPr>
          <p:spPr>
            <a:xfrm>
              <a:off x="5452231" y="230813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sp>
          <p:nvSpPr>
            <p:cNvPr id="3" name="Losange 2">
              <a:extLst>
                <a:ext uri="{FF2B5EF4-FFF2-40B4-BE49-F238E27FC236}">
                  <a16:creationId xmlns:a16="http://schemas.microsoft.com/office/drawing/2014/main" id="{F245A21E-863E-46D7-B4A9-E241FEC26A34}"/>
                </a:ext>
              </a:extLst>
            </p:cNvPr>
            <p:cNvSpPr/>
            <p:nvPr/>
          </p:nvSpPr>
          <p:spPr>
            <a:xfrm>
              <a:off x="263660" y="21036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60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3B06884A-C341-4E83-BEB6-9A4B28760136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1E367D3-3795-400A-BFFE-51A70EE0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3" name="Losange 2">
              <a:extLst>
                <a:ext uri="{FF2B5EF4-FFF2-40B4-BE49-F238E27FC236}">
                  <a16:creationId xmlns:a16="http://schemas.microsoft.com/office/drawing/2014/main" id="{F245A21E-863E-46D7-B4A9-E241FEC26A34}"/>
                </a:ext>
              </a:extLst>
            </p:cNvPr>
            <p:cNvSpPr/>
            <p:nvPr/>
          </p:nvSpPr>
          <p:spPr>
            <a:xfrm>
              <a:off x="263660" y="21036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FA0A208-3FE7-4E45-8125-D9C079FF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274" y="1065864"/>
              <a:ext cx="2166640" cy="2055935"/>
            </a:xfrm>
            <a:prstGeom prst="rect">
              <a:avLst/>
            </a:prstGeom>
          </p:spPr>
        </p:pic>
        <p:sp>
          <p:nvSpPr>
            <p:cNvPr id="11" name="Losange 10">
              <a:extLst>
                <a:ext uri="{FF2B5EF4-FFF2-40B4-BE49-F238E27FC236}">
                  <a16:creationId xmlns:a16="http://schemas.microsoft.com/office/drawing/2014/main" id="{B21C2760-AB00-4527-96FF-AD0978C047CE}"/>
                </a:ext>
              </a:extLst>
            </p:cNvPr>
            <p:cNvSpPr/>
            <p:nvPr/>
          </p:nvSpPr>
          <p:spPr>
            <a:xfrm>
              <a:off x="5452231" y="5424287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sp>
          <p:nvSpPr>
            <p:cNvPr id="12" name="Losange 11">
              <a:extLst>
                <a:ext uri="{FF2B5EF4-FFF2-40B4-BE49-F238E27FC236}">
                  <a16:creationId xmlns:a16="http://schemas.microsoft.com/office/drawing/2014/main" id="{B6968AE4-2A20-459D-8358-E450590496B4}"/>
                </a:ext>
              </a:extLst>
            </p:cNvPr>
            <p:cNvSpPr/>
            <p:nvPr/>
          </p:nvSpPr>
          <p:spPr>
            <a:xfrm>
              <a:off x="263660" y="5407989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984DAC5-D4FA-4CEB-B4FE-B0FF5AC1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8530" y="1156121"/>
              <a:ext cx="2166640" cy="205593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43C378F-74DF-4CB6-80C8-85CF9FD13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21" y="3368352"/>
              <a:ext cx="2166640" cy="205593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1F067C5-C076-40FA-B541-5A3D7C4ED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8085" y="4673911"/>
              <a:ext cx="2166640" cy="2055935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25AF0EA-ADE7-4F6B-907E-93D852CB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6073" y="3240198"/>
              <a:ext cx="2166640" cy="2055935"/>
            </a:xfrm>
            <a:prstGeom prst="rect">
              <a:avLst/>
            </a:prstGeom>
          </p:spPr>
        </p:pic>
        <p:sp>
          <p:nvSpPr>
            <p:cNvPr id="10" name="Losange 9">
              <a:extLst>
                <a:ext uri="{FF2B5EF4-FFF2-40B4-BE49-F238E27FC236}">
                  <a16:creationId xmlns:a16="http://schemas.microsoft.com/office/drawing/2014/main" id="{FCE1AA20-7C6B-440B-8272-CA0E19D3A170}"/>
                </a:ext>
              </a:extLst>
            </p:cNvPr>
            <p:cNvSpPr/>
            <p:nvPr/>
          </p:nvSpPr>
          <p:spPr>
            <a:xfrm>
              <a:off x="5452231" y="230813"/>
              <a:ext cx="1196084" cy="1239644"/>
            </a:xfrm>
            <a:prstGeom prst="diamond">
              <a:avLst/>
            </a:prstGeom>
            <a:solidFill>
              <a:srgbClr val="2FD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38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4219A362-F928-47DA-B16E-BDFFB8A4678A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248B167-5FF0-417B-B032-0D507F629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0296A2-0EFF-436B-B7EA-77508AEDC3DB}"/>
                </a:ext>
              </a:extLst>
            </p:cNvPr>
            <p:cNvSpPr/>
            <p:nvPr/>
          </p:nvSpPr>
          <p:spPr>
            <a:xfrm>
              <a:off x="311283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F31A18C-E00E-4347-9294-450E8717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9665" y="3708358"/>
              <a:ext cx="2527313" cy="277058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400210-2A27-4804-903D-EB2CA0E86E05}"/>
                </a:ext>
              </a:extLst>
            </p:cNvPr>
            <p:cNvSpPr/>
            <p:nvPr/>
          </p:nvSpPr>
          <p:spPr>
            <a:xfrm>
              <a:off x="5613242" y="5664513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7C1796-0CAA-4242-AC0D-C22AAE472886}"/>
                </a:ext>
              </a:extLst>
            </p:cNvPr>
            <p:cNvSpPr/>
            <p:nvPr/>
          </p:nvSpPr>
          <p:spPr>
            <a:xfrm>
              <a:off x="311283" y="5664512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87E866-A286-4E9F-8097-5FB72ADB9AD7}"/>
                </a:ext>
              </a:extLst>
            </p:cNvPr>
            <p:cNvSpPr/>
            <p:nvPr/>
          </p:nvSpPr>
          <p:spPr>
            <a:xfrm>
              <a:off x="5613242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777AB27-C5A4-44D1-91E2-5096AF421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4985" y="937774"/>
              <a:ext cx="2527313" cy="2770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29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5860F7AE-CD08-427C-89F3-5DFE1B52D05D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E9D3C0B-6072-4B4B-9DBA-E974F6861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0296A2-0EFF-436B-B7EA-77508AEDC3DB}"/>
                </a:ext>
              </a:extLst>
            </p:cNvPr>
            <p:cNvSpPr/>
            <p:nvPr/>
          </p:nvSpPr>
          <p:spPr>
            <a:xfrm>
              <a:off x="311283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F31A18C-E00E-4347-9294-450E8717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715" y="1193486"/>
              <a:ext cx="2650127" cy="290521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400210-2A27-4804-903D-EB2CA0E86E05}"/>
                </a:ext>
              </a:extLst>
            </p:cNvPr>
            <p:cNvSpPr/>
            <p:nvPr/>
          </p:nvSpPr>
          <p:spPr>
            <a:xfrm>
              <a:off x="5613242" y="5664513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7C1796-0CAA-4242-AC0D-C22AAE472886}"/>
                </a:ext>
              </a:extLst>
            </p:cNvPr>
            <p:cNvSpPr/>
            <p:nvPr/>
          </p:nvSpPr>
          <p:spPr>
            <a:xfrm>
              <a:off x="311283" y="5664512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87E866-A286-4E9F-8097-5FB72ADB9AD7}"/>
                </a:ext>
              </a:extLst>
            </p:cNvPr>
            <p:cNvSpPr/>
            <p:nvPr/>
          </p:nvSpPr>
          <p:spPr>
            <a:xfrm>
              <a:off x="5613242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E9A9BCB-2C63-41D7-8B89-FBFB3DC8C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2480" y="1399213"/>
              <a:ext cx="2650127" cy="2905219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FA68628-C41A-4072-99B3-B9F1939C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6369" y="3853340"/>
              <a:ext cx="2650127" cy="2905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03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85389A8-E002-40BF-8EDF-02E910938721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45769D0-C409-4F08-8695-F92E2A720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0296A2-0EFF-436B-B7EA-77508AEDC3DB}"/>
                </a:ext>
              </a:extLst>
            </p:cNvPr>
            <p:cNvSpPr/>
            <p:nvPr/>
          </p:nvSpPr>
          <p:spPr>
            <a:xfrm>
              <a:off x="311283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F31A18C-E00E-4347-9294-450E8717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1437" y="415126"/>
              <a:ext cx="2268989" cy="248739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400210-2A27-4804-903D-EB2CA0E86E05}"/>
                </a:ext>
              </a:extLst>
            </p:cNvPr>
            <p:cNvSpPr/>
            <p:nvPr/>
          </p:nvSpPr>
          <p:spPr>
            <a:xfrm>
              <a:off x="5613242" y="5664513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7C1796-0CAA-4242-AC0D-C22AAE472886}"/>
                </a:ext>
              </a:extLst>
            </p:cNvPr>
            <p:cNvSpPr/>
            <p:nvPr/>
          </p:nvSpPr>
          <p:spPr>
            <a:xfrm>
              <a:off x="311283" y="5664512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87E866-A286-4E9F-8097-5FB72ADB9AD7}"/>
                </a:ext>
              </a:extLst>
            </p:cNvPr>
            <p:cNvSpPr/>
            <p:nvPr/>
          </p:nvSpPr>
          <p:spPr>
            <a:xfrm>
              <a:off x="5613242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4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9980F7E-2CF1-46E7-BCF3-B1873B4C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022" y="2279606"/>
              <a:ext cx="2251415" cy="246812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D32C49-D915-42F4-87A3-FF226AE61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402" y="3987238"/>
              <a:ext cx="2471024" cy="2708876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4F9DCCB-2A8B-4D5E-B773-E31882B9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389" y="2241548"/>
              <a:ext cx="2251415" cy="2468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6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3AAD23D2-F709-4E77-8768-6AF55A5149EE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797B83E-3E07-45FD-A0A4-51B431E92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F31A18C-E00E-4347-9294-450E8717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326" y="3503677"/>
              <a:ext cx="2181582" cy="239157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400210-2A27-4804-903D-EB2CA0E86E05}"/>
                </a:ext>
              </a:extLst>
            </p:cNvPr>
            <p:cNvSpPr/>
            <p:nvPr/>
          </p:nvSpPr>
          <p:spPr>
            <a:xfrm>
              <a:off x="5613242" y="5664513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7C1796-0CAA-4242-AC0D-C22AAE472886}"/>
                </a:ext>
              </a:extLst>
            </p:cNvPr>
            <p:cNvSpPr/>
            <p:nvPr/>
          </p:nvSpPr>
          <p:spPr>
            <a:xfrm>
              <a:off x="311283" y="5664512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87E866-A286-4E9F-8097-5FB72ADB9AD7}"/>
                </a:ext>
              </a:extLst>
            </p:cNvPr>
            <p:cNvSpPr/>
            <p:nvPr/>
          </p:nvSpPr>
          <p:spPr>
            <a:xfrm>
              <a:off x="5613242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CB9F0265-4BB8-4C9F-A68F-0030FC521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8908" y="4204165"/>
              <a:ext cx="2181582" cy="2391574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6BCE965-530C-4921-8C18-B8848A76C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0093" y="2130207"/>
              <a:ext cx="2181582" cy="2391574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51842DC-794F-4B55-983A-5D5C7AE51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8511" y="1037426"/>
              <a:ext cx="2181582" cy="2391574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FCDE878-2E89-4CCD-A0A9-8902FC446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00" y="934420"/>
              <a:ext cx="2181582" cy="239157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0296A2-0EFF-436B-B7EA-77508AEDC3DB}"/>
                </a:ext>
              </a:extLst>
            </p:cNvPr>
            <p:cNvSpPr/>
            <p:nvPr/>
          </p:nvSpPr>
          <p:spPr>
            <a:xfrm>
              <a:off x="311283" y="262259"/>
              <a:ext cx="987448" cy="931227"/>
            </a:xfrm>
            <a:prstGeom prst="rect">
              <a:avLst/>
            </a:prstGeom>
            <a:solidFill>
              <a:srgbClr val="EBCE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10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EA8092E6-0BE0-446A-AC7D-38AC109C1A80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ADD2FD0-71D1-4ABD-AC04-9910574A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3B1FAB1-3B70-4703-9817-0136F9F5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7280" y="2232708"/>
              <a:ext cx="3023561" cy="2932022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8AF23E4-57CB-4AF7-960A-226CE948C3ED}"/>
                </a:ext>
              </a:extLst>
            </p:cNvPr>
            <p:cNvSpPr/>
            <p:nvPr/>
          </p:nvSpPr>
          <p:spPr>
            <a:xfrm>
              <a:off x="26366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513C79D-24AE-4EFD-883F-1CD9EBB0C9F8}"/>
                </a:ext>
              </a:extLst>
            </p:cNvPr>
            <p:cNvSpPr/>
            <p:nvPr/>
          </p:nvSpPr>
          <p:spPr>
            <a:xfrm>
              <a:off x="263660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7466AC9-A7C1-46A4-91B0-C30BA631783A}"/>
                </a:ext>
              </a:extLst>
            </p:cNvPr>
            <p:cNvSpPr/>
            <p:nvPr/>
          </p:nvSpPr>
          <p:spPr>
            <a:xfrm>
              <a:off x="556562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04C1B1D-8491-4694-9B43-BC471911CB1F}"/>
                </a:ext>
              </a:extLst>
            </p:cNvPr>
            <p:cNvSpPr/>
            <p:nvPr/>
          </p:nvSpPr>
          <p:spPr>
            <a:xfrm>
              <a:off x="5565619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1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2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D64A356-5168-4BB6-9398-2B1633E1430A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6E8190A-D63E-4D50-8C27-92432A0C8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3B1FAB1-3B70-4703-9817-0136F9F5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16" y="1619959"/>
              <a:ext cx="3023561" cy="2932022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8AF23E4-57CB-4AF7-960A-226CE948C3ED}"/>
                </a:ext>
              </a:extLst>
            </p:cNvPr>
            <p:cNvSpPr/>
            <p:nvPr/>
          </p:nvSpPr>
          <p:spPr>
            <a:xfrm>
              <a:off x="26366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E6DBFA3-2EE9-4C67-8DF5-F08955F2A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456" y="3560316"/>
              <a:ext cx="2817798" cy="2732489"/>
            </a:xfrm>
            <a:prstGeom prst="rect">
              <a:avLst/>
            </a:prstGeom>
          </p:spPr>
        </p:pic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1FD6492-D8C4-4B07-8DBF-789AC1A664A5}"/>
                </a:ext>
              </a:extLst>
            </p:cNvPr>
            <p:cNvSpPr/>
            <p:nvPr/>
          </p:nvSpPr>
          <p:spPr>
            <a:xfrm>
              <a:off x="263660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328FB5C-D4E7-4A4A-9503-3E55AD27728B}"/>
                </a:ext>
              </a:extLst>
            </p:cNvPr>
            <p:cNvSpPr/>
            <p:nvPr/>
          </p:nvSpPr>
          <p:spPr>
            <a:xfrm>
              <a:off x="556562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086C746-C0AB-4B14-9118-D7BFAFA8A57D}"/>
                </a:ext>
              </a:extLst>
            </p:cNvPr>
            <p:cNvSpPr/>
            <p:nvPr/>
          </p:nvSpPr>
          <p:spPr>
            <a:xfrm>
              <a:off x="5565619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2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C3AE88F-B5F3-42AF-9E33-CE7D010CB5EC}"/>
              </a:ext>
            </a:extLst>
          </p:cNvPr>
          <p:cNvGrpSpPr/>
          <p:nvPr/>
        </p:nvGrpSpPr>
        <p:grpSpPr>
          <a:xfrm>
            <a:off x="0" y="1574"/>
            <a:ext cx="6911975" cy="6854851"/>
            <a:chOff x="0" y="1574"/>
            <a:chExt cx="6911975" cy="6854851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A7D54C0-255D-4B3D-B132-727A2B888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4"/>
              <a:ext cx="6911975" cy="6854851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3B1FAB1-3B70-4703-9817-0136F9F5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807" y="3489304"/>
              <a:ext cx="2092184" cy="2028843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8AF23E4-57CB-4AF7-960A-226CE948C3ED}"/>
                </a:ext>
              </a:extLst>
            </p:cNvPr>
            <p:cNvSpPr/>
            <p:nvPr/>
          </p:nvSpPr>
          <p:spPr>
            <a:xfrm>
              <a:off x="26366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C16406FB-694F-414F-864E-A9E3E5874920}"/>
                </a:ext>
              </a:extLst>
            </p:cNvPr>
            <p:cNvSpPr/>
            <p:nvPr/>
          </p:nvSpPr>
          <p:spPr>
            <a:xfrm>
              <a:off x="263660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A388739-594F-45F5-9EBE-049DD067011E}"/>
                </a:ext>
              </a:extLst>
            </p:cNvPr>
            <p:cNvSpPr/>
            <p:nvPr/>
          </p:nvSpPr>
          <p:spPr>
            <a:xfrm>
              <a:off x="5565620" y="210367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5222269-C0C5-44EC-A16E-0CFF4B7C6073}"/>
                </a:ext>
              </a:extLst>
            </p:cNvPr>
            <p:cNvSpPr/>
            <p:nvPr/>
          </p:nvSpPr>
          <p:spPr>
            <a:xfrm>
              <a:off x="5565619" y="5612621"/>
              <a:ext cx="1082695" cy="1035012"/>
            </a:xfrm>
            <a:prstGeom prst="ellipse">
              <a:avLst/>
            </a:prstGeom>
            <a:solidFill>
              <a:srgbClr val="EC26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rPr>
                <a:t>3</a:t>
              </a:r>
              <a:endPara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2E4D707-AA26-4171-996A-F093DF61C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7899" y="1066799"/>
              <a:ext cx="2092184" cy="202884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C175721-4AB5-4FDE-BA23-07A3A3697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3991" y="3305115"/>
              <a:ext cx="2092184" cy="2028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2761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100</Words>
  <Application>Microsoft Office PowerPoint</Application>
  <PresentationFormat>Personnalisé</PresentationFormat>
  <Paragraphs>100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Print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ccraye@laposte.net</dc:creator>
  <cp:lastModifiedBy>ccraye@laposte.net</cp:lastModifiedBy>
  <cp:revision>25</cp:revision>
  <dcterms:created xsi:type="dcterms:W3CDTF">2020-03-28T16:58:09Z</dcterms:created>
  <dcterms:modified xsi:type="dcterms:W3CDTF">2020-04-04T14:11:11Z</dcterms:modified>
</cp:coreProperties>
</file>